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Backend - Server Side Scripting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Side Scripting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 technique used in web development which involves employing scripts on a web server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which </a:t>
            </a:r>
            <a:r>
              <a:rPr lang="en-US" dirty="0"/>
              <a:t>produce a response customized for each user's (client's) request to the website</a:t>
            </a:r>
          </a:p>
          <a:p>
            <a:r>
              <a:rPr lang="en-US" dirty="0"/>
              <a:t>Scripts can be written in </a:t>
            </a:r>
            <a:r>
              <a:rPr lang="en-US" dirty="0" smtClean="0"/>
              <a:t>server-side </a:t>
            </a:r>
            <a:r>
              <a:rPr lang="en-US" dirty="0"/>
              <a:t>scripting </a:t>
            </a:r>
            <a:r>
              <a:rPr lang="en-US" dirty="0" smtClean="0"/>
              <a:t>languages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 smtClean="0"/>
              <a:t>PhP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Python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JSP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ASP </a:t>
            </a:r>
            <a:r>
              <a:rPr lang="en-US" dirty="0" err="1" smtClean="0"/>
              <a:t>.net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Java</a:t>
            </a:r>
            <a:endParaRPr lang="en-US" dirty="0"/>
          </a:p>
          <a:p>
            <a:r>
              <a:rPr lang="en-US" dirty="0"/>
              <a:t>Is often used to provide a customized interface for the user</a:t>
            </a:r>
          </a:p>
          <a:p>
            <a:r>
              <a:rPr lang="en-US" dirty="0"/>
              <a:t>Scripts may assemble client characteristics for use in customizing the response based on those characteristics, the user's requirements, access rights, </a:t>
            </a:r>
            <a:r>
              <a:rPr lang="en-US" dirty="0" smtClean="0"/>
              <a:t>etc.</a:t>
            </a:r>
            <a:endParaRPr lang="en-US" dirty="0"/>
          </a:p>
          <a:p>
            <a:r>
              <a:rPr lang="en-US" dirty="0"/>
              <a:t>Enables the website owner to hide the source code that generates the interface, whereas with client-side scripting, the user has access to all the code received by the client</a:t>
            </a:r>
          </a:p>
          <a:p>
            <a:r>
              <a:rPr lang="en-US" dirty="0"/>
              <a:t>A down-side to the use of server-side scripting is that the client needs to make further requests over the network to the server in order to show new information to the user via the web browser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0" y="2362200"/>
            <a:ext cx="3190291" cy="192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Server-side </a:t>
            </a:r>
            <a:r>
              <a:rPr lang="en-US" dirty="0"/>
              <a:t>script basics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Runs on a server, embedded in the site’s </a:t>
            </a:r>
            <a:r>
              <a:rPr lang="en-US" dirty="0" smtClean="0"/>
              <a:t>code</a:t>
            </a:r>
          </a:p>
          <a:p>
            <a:r>
              <a:rPr lang="en-US" dirty="0"/>
              <a:t>Facilitates the transfer of data from server to browser, bringing pages to life in the browser</a:t>
            </a:r>
          </a:p>
          <a:p>
            <a:r>
              <a:rPr lang="en-US" dirty="0" smtClean="0"/>
              <a:t>Designed </a:t>
            </a:r>
            <a:r>
              <a:rPr lang="en-US" dirty="0"/>
              <a:t>to interact with back-end permanent storage, like databases, </a:t>
            </a:r>
            <a:endParaRPr lang="en-US" dirty="0" smtClean="0"/>
          </a:p>
          <a:p>
            <a:r>
              <a:rPr lang="en-US" dirty="0" smtClean="0"/>
              <a:t>Runs </a:t>
            </a:r>
            <a:r>
              <a:rPr lang="en-US" dirty="0"/>
              <a:t>on-call. When a webpage is “called up,” or when parts of pages are “posted back” to the server with AJAX, server-side scripts process and return data</a:t>
            </a:r>
          </a:p>
          <a:p>
            <a:r>
              <a:rPr lang="en-US" dirty="0"/>
              <a:t>Powers functions in dynamic web </a:t>
            </a:r>
            <a:r>
              <a:rPr lang="en-US" dirty="0" smtClean="0"/>
              <a:t>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user validation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saving </a:t>
            </a:r>
            <a:r>
              <a:rPr lang="en-US" dirty="0"/>
              <a:t>and retrieving </a:t>
            </a:r>
            <a:r>
              <a:rPr lang="en-US" dirty="0" smtClean="0"/>
              <a:t>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navigating </a:t>
            </a:r>
            <a:r>
              <a:rPr lang="en-US" dirty="0"/>
              <a:t>between other pages</a:t>
            </a:r>
          </a:p>
          <a:p>
            <a:r>
              <a:rPr lang="en-US" dirty="0" smtClean="0"/>
              <a:t>Build </a:t>
            </a:r>
            <a:r>
              <a:rPr lang="en-US" dirty="0"/>
              <a:t>application programming interfaces (</a:t>
            </a:r>
            <a:r>
              <a:rPr lang="en-US" dirty="0" smtClean="0"/>
              <a:t>APIs)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which </a:t>
            </a:r>
            <a:r>
              <a:rPr lang="en-US" dirty="0"/>
              <a:t>control what data and software a site shares with other apps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315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Popular server-side languages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PHP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most popular server-side language on the web, PHP is designed to pull and edit information in the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Most commonly bundled with databases written in the SQL language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PHP-powered sites: WordPress, Wikipedia, </a:t>
            </a:r>
            <a:r>
              <a:rPr lang="en-US" dirty="0" smtClean="0"/>
              <a:t>Facebook</a:t>
            </a:r>
          </a:p>
          <a:p>
            <a:endParaRPr lang="en-US" dirty="0"/>
          </a:p>
          <a:p>
            <a:r>
              <a:rPr lang="en-US" dirty="0"/>
              <a:t>Python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fewer lines of code, is fast, making it ideal for getting things to market quickly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Emphasis is on readability and simplicity, which makes it great for beginners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oldest of the scripting languages, is powerful, and works well in object-oriented designs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Python-powered sites: YouTube, Google, The Washington </a:t>
            </a:r>
            <a:r>
              <a:rPr lang="en-US" dirty="0" smtClean="0"/>
              <a:t>Post</a:t>
            </a:r>
          </a:p>
          <a:p>
            <a:endParaRPr lang="en-US" dirty="0"/>
          </a:p>
          <a:p>
            <a:r>
              <a:rPr lang="en-US" dirty="0"/>
              <a:t>Ruby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Handles complicated logic on the database side of site </a:t>
            </a:r>
            <a:r>
              <a:rPr lang="en-US" dirty="0" err="1"/>
              <a:t>vrey</a:t>
            </a:r>
            <a:r>
              <a:rPr lang="en-US" dirty="0"/>
              <a:t> well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Great for startups, easy maintenance, and high-traffic demands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Requires developers to use the Ruby on Rails framework, which has vast libraries of code to streamline back-end development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Ruby-powered sites: Hulu, Twitter (originally), Living Social, Basecamp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098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Popular server-side languages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C#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Language of Microsoft’s .NET Framework—the most popular framework on the web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Combines productivity and versatility by blending the best aspects of the C and C++ languages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Excellent for developing Windows applications, and can be used to build iOS, Android mobile apps with the help of a cross-platform technology like </a:t>
            </a:r>
            <a:r>
              <a:rPr lang="en-US" dirty="0" err="1" smtClean="0"/>
              <a:t>Xamarin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Java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Comes with a huge ecosystem of add-on software components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“Compile once, run anywhere” is its motto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Excellent for enterprise-level applications, high-traffic sites, and Android apps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Java sites: Twitter, Verizon, AT&amp;T, Salesforce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5676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3184</TotalTime>
  <Words>527</Words>
  <Application>Microsoft Office PowerPoint</Application>
  <PresentationFormat>Widescreen</PresentationFormat>
  <Paragraphs>56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Backend - Server Side Scripting</vt:lpstr>
      <vt:lpstr>Server Side Scripting</vt:lpstr>
      <vt:lpstr> Server-side script basics </vt:lpstr>
      <vt:lpstr>Popular server-side languages</vt:lpstr>
      <vt:lpstr>Popular server-side languages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231</cp:revision>
  <dcterms:created xsi:type="dcterms:W3CDTF">2018-10-16T06:13:57Z</dcterms:created>
  <dcterms:modified xsi:type="dcterms:W3CDTF">2020-09-09T10:59:47Z</dcterms:modified>
</cp:coreProperties>
</file>

<file path=docProps/thumbnail.jpeg>
</file>